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F00447-2450-2C6A-12B1-90829768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33049345-9771-89FE-C115-00712F919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82B1DC-5459-61B4-D71E-38BE7E2DB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3918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BF3F8F-DFA0-80CF-B498-2AD266718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42D5CED-F25F-6371-7B53-9B303E63C7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912AD5-B53B-968D-C43E-0B306D104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4026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35</cp:revision>
  <dcterms:modified xsi:type="dcterms:W3CDTF">2025-12-19T15:51:10Z</dcterms:modified>
</cp:coreProperties>
</file>